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67" r:id="rId4"/>
    <p:sldId id="257" r:id="rId5"/>
    <p:sldId id="268" r:id="rId6"/>
    <p:sldId id="269" r:id="rId7"/>
    <p:sldId id="261" r:id="rId8"/>
    <p:sldId id="270" r:id="rId9"/>
    <p:sldId id="259" r:id="rId10"/>
    <p:sldId id="262" r:id="rId11"/>
    <p:sldId id="263" r:id="rId12"/>
    <p:sldId id="265" r:id="rId13"/>
    <p:sldId id="274" r:id="rId14"/>
    <p:sldId id="272" r:id="rId15"/>
    <p:sldId id="273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77" autoAdjust="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8650-84A7-467B-AA5A-04FD4D7DF884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129EF4-6BDB-47D7-86AF-AE64C3837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8650-84A7-467B-AA5A-04FD4D7DF884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29EF4-6BDB-47D7-86AF-AE64C3837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9129EF4-6BDB-47D7-86AF-AE64C3837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8650-84A7-467B-AA5A-04FD4D7DF884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8650-84A7-467B-AA5A-04FD4D7DF884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9129EF4-6BDB-47D7-86AF-AE64C3837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8650-84A7-467B-AA5A-04FD4D7DF884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129EF4-6BDB-47D7-86AF-AE64C3837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28F8650-84A7-467B-AA5A-04FD4D7DF884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29EF4-6BDB-47D7-86AF-AE64C3837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8650-84A7-467B-AA5A-04FD4D7DF884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9129EF4-6BDB-47D7-86AF-AE64C3837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8650-84A7-467B-AA5A-04FD4D7DF884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9129EF4-6BDB-47D7-86AF-AE64C3837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8650-84A7-467B-AA5A-04FD4D7DF884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129EF4-6BDB-47D7-86AF-AE64C3837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129EF4-6BDB-47D7-86AF-AE64C3837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8650-84A7-467B-AA5A-04FD4D7DF884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9129EF4-6BDB-47D7-86AF-AE64C3837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28F8650-84A7-467B-AA5A-04FD4D7DF884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28F8650-84A7-467B-AA5A-04FD4D7DF884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129EF4-6BDB-47D7-86AF-AE64C3837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6;&#1082;&#1080;\Pesnya%20iz%20detstva%20-%20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7;&#1088;&#1077;&#1079;&#1077;&#1085;&#1090;&#1072;&#1096;&#1082;&#1080;\Pesnya%20iz%20detstva%20-%20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35590" y="2182505"/>
            <a:ext cx="609493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Посуда</a:t>
            </a:r>
            <a:endParaRPr lang="ru-RU" sz="12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Pesnya iz detstva -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6631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39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14744" y="500042"/>
            <a:ext cx="5236064" cy="56549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571480"/>
            <a:ext cx="32861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Я пыхчу, пыхчу,</a:t>
            </a:r>
            <a:br>
              <a:rPr lang="ru-RU" dirty="0" smtClean="0"/>
            </a:br>
            <a:r>
              <a:rPr lang="ru-RU" dirty="0" smtClean="0"/>
              <a:t>Больше греться не хочу.</a:t>
            </a:r>
            <a:br>
              <a:rPr lang="ru-RU" dirty="0" smtClean="0"/>
            </a:br>
            <a:r>
              <a:rPr lang="ru-RU" dirty="0" smtClean="0"/>
              <a:t>Крышка громко зазвенела:</a:t>
            </a:r>
            <a:br>
              <a:rPr lang="ru-RU" dirty="0" smtClean="0"/>
            </a:br>
            <a:r>
              <a:rPr lang="ru-RU" dirty="0" smtClean="0"/>
              <a:t>«Пейте чай, вода вскипела!»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002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14744" y="785794"/>
            <a:ext cx="4581984" cy="52410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642918"/>
            <a:ext cx="2857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Неприступная на вид,</a:t>
            </a:r>
            <a:br>
              <a:rPr lang="ru-RU" dirty="0" smtClean="0"/>
            </a:br>
            <a:r>
              <a:rPr lang="ru-RU" dirty="0" smtClean="0"/>
              <a:t>Подбоченившись стоит,</a:t>
            </a:r>
            <a:br>
              <a:rPr lang="ru-RU" dirty="0" smtClean="0"/>
            </a:br>
            <a:r>
              <a:rPr lang="ru-RU" dirty="0" smtClean="0"/>
              <a:t>А внутри-то, посмотри</a:t>
            </a:r>
            <a:br>
              <a:rPr lang="ru-RU" dirty="0" smtClean="0"/>
            </a:br>
            <a:r>
              <a:rPr lang="ru-RU" dirty="0" smtClean="0"/>
              <a:t>Угощение внутри!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661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58" y="1785926"/>
            <a:ext cx="8244408" cy="46360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28572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Печём блины, картошку жарим,</a:t>
            </a:r>
            <a:br>
              <a:rPr lang="ru-RU" dirty="0" smtClean="0"/>
            </a:br>
            <a:r>
              <a:rPr lang="ru-RU" dirty="0" smtClean="0"/>
              <a:t>Омлет готовим мы на ней.</a:t>
            </a:r>
            <a:br>
              <a:rPr lang="ru-RU" dirty="0" smtClean="0"/>
            </a:br>
            <a:r>
              <a:rPr lang="ru-RU" dirty="0" smtClean="0"/>
              <a:t>На ней нельзя и мы не парим</a:t>
            </a:r>
            <a:br>
              <a:rPr lang="ru-RU" dirty="0" smtClean="0"/>
            </a:br>
            <a:r>
              <a:rPr lang="ru-RU" dirty="0" smtClean="0"/>
              <a:t>Настой из трав и отрубей.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116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2331" y="332656"/>
            <a:ext cx="7114085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Давайте</a:t>
            </a:r>
          </a:p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поиграем!</a:t>
            </a:r>
          </a:p>
          <a:p>
            <a:pPr algn="ctr"/>
            <a:endParaRPr lang="ru-RU" sz="88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«Чего не стало?»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901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208" y="295687"/>
            <a:ext cx="3474704" cy="27012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94714" y="246848"/>
            <a:ext cx="2021702" cy="24544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005064"/>
            <a:ext cx="3419872" cy="19724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3282938"/>
            <a:ext cx="4355976" cy="294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5722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10347"/>
            <a:ext cx="2745996" cy="25425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329260"/>
            <a:ext cx="3364448" cy="25956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168353"/>
            <a:ext cx="2745996" cy="31409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05464" y="3573016"/>
            <a:ext cx="3895080" cy="274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5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000" dirty="0" smtClean="0"/>
              <a:t>      </a:t>
            </a:r>
          </a:p>
          <a:p>
            <a:pPr>
              <a:buNone/>
            </a:pPr>
            <a:r>
              <a:rPr lang="ru-RU" sz="8000" dirty="0" smtClean="0"/>
              <a:t>       </a:t>
            </a:r>
            <a:r>
              <a:rPr lang="ru-RU" sz="8000" dirty="0" smtClean="0">
                <a:solidFill>
                  <a:srgbClr val="FF0000"/>
                </a:solidFill>
              </a:rPr>
              <a:t>Молодцы!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4" name="Pesnya iz detstva -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395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5852" y="1571612"/>
            <a:ext cx="6588224" cy="44545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Хоть и задрал он кверху нос,</a:t>
            </a:r>
            <a:br>
              <a:rPr lang="ru-RU" dirty="0" smtClean="0"/>
            </a:br>
            <a:r>
              <a:rPr lang="ru-RU" dirty="0" smtClean="0"/>
              <a:t>Но это вовсе не всерьёз. </a:t>
            </a:r>
            <a:br>
              <a:rPr lang="ru-RU" dirty="0" smtClean="0"/>
            </a:br>
            <a:r>
              <a:rPr lang="ru-RU" dirty="0" smtClean="0"/>
              <a:t>Ни перед кем он не гордится, </a:t>
            </a:r>
            <a:br>
              <a:rPr lang="ru-RU" dirty="0" smtClean="0"/>
            </a:br>
            <a:r>
              <a:rPr lang="ru-RU" dirty="0" smtClean="0"/>
              <a:t>Кто пить захочет - убедится.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5509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4678" y="357166"/>
            <a:ext cx="5335488" cy="58592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642918"/>
            <a:ext cx="28575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Младшая сестра граблей,</a:t>
            </a:r>
            <a:br>
              <a:rPr lang="ru-RU" dirty="0" smtClean="0"/>
            </a:br>
            <a:r>
              <a:rPr lang="ru-RU" dirty="0" smtClean="0"/>
              <a:t>Четыре зуба есть у ней.</a:t>
            </a:r>
            <a:br>
              <a:rPr lang="ru-RU" dirty="0" smtClean="0"/>
            </a:br>
            <a:r>
              <a:rPr lang="ru-RU" dirty="0" smtClean="0"/>
              <a:t>Но на кухне жизнь её,</a:t>
            </a:r>
            <a:br>
              <a:rPr lang="ru-RU" dirty="0" smtClean="0"/>
            </a:br>
            <a:r>
              <a:rPr lang="ru-RU" dirty="0" smtClean="0"/>
              <a:t>И дело знает лишь своё!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7110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8926" y="1571612"/>
            <a:ext cx="5814978" cy="47487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2142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Чайника подружка</a:t>
            </a:r>
            <a:br>
              <a:rPr lang="ru-RU" dirty="0" smtClean="0"/>
            </a:br>
            <a:r>
              <a:rPr lang="ru-RU" dirty="0" smtClean="0"/>
              <a:t>Имеет два ушка,</a:t>
            </a:r>
            <a:br>
              <a:rPr lang="ru-RU" dirty="0" smtClean="0"/>
            </a:br>
            <a:r>
              <a:rPr lang="ru-RU" dirty="0" smtClean="0"/>
              <a:t>Варит кашу, суп для Юли.</a:t>
            </a:r>
            <a:br>
              <a:rPr lang="ru-RU" dirty="0" smtClean="0"/>
            </a:br>
            <a:r>
              <a:rPr lang="ru-RU" dirty="0" smtClean="0"/>
              <a:t>И зовут её…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085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4678" y="2000240"/>
            <a:ext cx="4093046" cy="40930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50004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Если я пуста бываю,</a:t>
            </a:r>
            <a:br>
              <a:rPr lang="ru-RU" dirty="0" smtClean="0"/>
            </a:br>
            <a:r>
              <a:rPr lang="ru-RU" dirty="0" smtClean="0"/>
              <a:t>Про себя не забываю,</a:t>
            </a:r>
            <a:br>
              <a:rPr lang="ru-RU" dirty="0" smtClean="0"/>
            </a:br>
            <a:r>
              <a:rPr lang="ru-RU" dirty="0" smtClean="0"/>
              <a:t>Но когда несу еду,</a:t>
            </a:r>
            <a:br>
              <a:rPr lang="ru-RU" dirty="0" smtClean="0"/>
            </a:br>
            <a:r>
              <a:rPr lang="ru-RU" dirty="0" smtClean="0"/>
              <a:t>Мимо рта я не пройду.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63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6116" y="1428736"/>
            <a:ext cx="4742457" cy="47909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2142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Среди ложек я полковник.</a:t>
            </a:r>
            <a:br>
              <a:rPr lang="ru-RU" dirty="0" smtClean="0"/>
            </a:br>
            <a:r>
              <a:rPr lang="ru-RU" dirty="0" smtClean="0"/>
              <a:t>И зовут меня…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4384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786" y="1714488"/>
            <a:ext cx="7668344" cy="44227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596" y="2857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Она бывает глубока.</a:t>
            </a:r>
            <a:br>
              <a:rPr lang="ru-RU" dirty="0" smtClean="0"/>
            </a:br>
            <a:r>
              <a:rPr lang="ru-RU" dirty="0" smtClean="0"/>
              <a:t>Она бывает мелка.</a:t>
            </a:r>
            <a:br>
              <a:rPr lang="ru-RU" dirty="0" smtClean="0"/>
            </a:br>
            <a:r>
              <a:rPr lang="ru-RU" dirty="0" smtClean="0"/>
              <a:t>Однако, это не река.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579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57422" y="1785926"/>
            <a:ext cx="6350000" cy="4470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Если хорошо заточен,</a:t>
            </a:r>
            <a:br>
              <a:rPr lang="ru-RU" dirty="0" smtClean="0"/>
            </a:br>
            <a:r>
              <a:rPr lang="ru-RU" dirty="0" smtClean="0"/>
              <a:t>Все легко он режет очень –</a:t>
            </a:r>
            <a:br>
              <a:rPr lang="ru-RU" dirty="0" smtClean="0"/>
            </a:br>
            <a:r>
              <a:rPr lang="ru-RU" dirty="0" smtClean="0"/>
              <a:t>Хлеб, картошку, свеклу, мясо,</a:t>
            </a:r>
            <a:br>
              <a:rPr lang="ru-RU" dirty="0" smtClean="0"/>
            </a:br>
            <a:r>
              <a:rPr lang="ru-RU" dirty="0" smtClean="0"/>
              <a:t>Рыбу, яблоки и масло.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272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14612" y="1643050"/>
            <a:ext cx="5884728" cy="454008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35716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Носит воду </a:t>
            </a:r>
            <a:br>
              <a:rPr lang="ru-RU" dirty="0" smtClean="0"/>
            </a:br>
            <a:r>
              <a:rPr lang="ru-RU" dirty="0" smtClean="0"/>
              <a:t>Хозяину в угоду;</a:t>
            </a:r>
            <a:br>
              <a:rPr lang="ru-RU" dirty="0" smtClean="0"/>
            </a:br>
            <a:r>
              <a:rPr lang="ru-RU" dirty="0" smtClean="0"/>
              <a:t>При нем живет,</a:t>
            </a:r>
            <a:br>
              <a:rPr lang="ru-RU" dirty="0" smtClean="0"/>
            </a:br>
            <a:r>
              <a:rPr lang="ru-RU" dirty="0" smtClean="0"/>
              <a:t>Пока не упадет.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3456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151</TotalTime>
  <Words>62</Words>
  <Application>Microsoft Office PowerPoint</Application>
  <PresentationFormat>Экран (4:3)</PresentationFormat>
  <Paragraphs>18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Spamer</dc:creator>
  <cp:lastModifiedBy>Admin</cp:lastModifiedBy>
  <cp:revision>19</cp:revision>
  <dcterms:created xsi:type="dcterms:W3CDTF">2011-11-05T14:49:04Z</dcterms:created>
  <dcterms:modified xsi:type="dcterms:W3CDTF">2012-04-15T13:36:00Z</dcterms:modified>
</cp:coreProperties>
</file>